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4" r:id="rId3"/>
    <p:sldId id="289" r:id="rId4"/>
    <p:sldId id="290" r:id="rId5"/>
    <p:sldId id="275" r:id="rId6"/>
    <p:sldId id="291" r:id="rId7"/>
    <p:sldId id="292" r:id="rId8"/>
    <p:sldId id="29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2" r:id="rId2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64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buNone/>
            </a:pPr>
            <a:r>
              <a:rPr lang="en-US" sz="1200" b="0" i="0" u="none" strike="noStrike" cap="none" baseline="0"/>
              <a:t>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e ściętym i zaokrąglonym rogiem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ójkąt prostokątny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10" name="Dowolny kształt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Dowolny kształt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grpSp>
        <p:nvGrpSpPr>
          <p:cNvPr id="2" name="Grupa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Dowolny kształt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Dowolny kształt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11560" y="3068960"/>
            <a:ext cx="7993062" cy="321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/>
            <a:r>
              <a:rPr lang="pl-PL" sz="4000" b="1" i="0" u="sng" strike="noStrike" cap="none" baseline="0" dirty="0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Wymiana terminali satelitarnych TT-3026 </a:t>
            </a:r>
            <a:r>
              <a:rPr lang="pl-PL" sz="2900" b="1" i="0" u="sng" strike="noStrike" cap="none" baseline="0" dirty="0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pl-PL" sz="2900" b="1" i="0" u="sng" strike="noStrike" cap="none" baseline="0" dirty="0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2900" b="1" u="sng" dirty="0" smtClean="0">
                <a:solidFill>
                  <a:srgbClr val="4F6228"/>
                </a:solidFill>
              </a:rPr>
              <a:t/>
            </a:r>
            <a:br>
              <a:rPr lang="pl-PL" sz="2900" b="1" u="sng" dirty="0" smtClean="0">
                <a:solidFill>
                  <a:srgbClr val="4F6228"/>
                </a:solidFill>
              </a:rPr>
            </a:br>
            <a:r>
              <a:rPr lang="en-US" sz="1600" b="1" i="0" u="sng" strike="noStrike" cap="none" baseline="0" dirty="0" err="1" smtClean="0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Wydział</a:t>
            </a:r>
            <a:r>
              <a:rPr lang="en-US" sz="1600" b="1" i="0" u="sng" strike="noStrike" cap="none" baseline="0" dirty="0" smtClean="0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 </a:t>
            </a:r>
            <a:r>
              <a:rPr lang="en-US" sz="1600" b="1" i="0" u="sng" strike="noStrike" cap="none" baseline="0" dirty="0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Centrum </a:t>
            </a:r>
            <a:r>
              <a:rPr lang="en-US" sz="1600" b="1" i="0" u="sng" strike="noStrike" cap="none" baseline="0" dirty="0" err="1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Monitorowania</a:t>
            </a:r>
            <a:r>
              <a:rPr lang="en-US" sz="1600" b="1" i="0" u="sng" strike="noStrike" cap="none" baseline="0" dirty="0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 </a:t>
            </a:r>
            <a:r>
              <a:rPr lang="en-US" sz="1600" b="1" i="0" u="sng" strike="noStrike" cap="none" baseline="0" dirty="0" err="1" smtClean="0">
                <a:solidFill>
                  <a:srgbClr val="4F6228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Rybołówstwa</a:t>
            </a:r>
            <a:r>
              <a:rPr lang="pl-PL" sz="1600" b="1" u="sng" dirty="0" smtClean="0">
                <a:solidFill>
                  <a:srgbClr val="4F6228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600" b="1" u="sng" dirty="0" smtClean="0">
                <a:solidFill>
                  <a:srgbClr val="4F6228"/>
                </a:solidFill>
                <a:latin typeface="Arial" pitchFamily="34" charset="0"/>
                <a:cs typeface="Arial" pitchFamily="34" charset="0"/>
              </a:rPr>
            </a:br>
            <a:r>
              <a:rPr lang="pl-PL" sz="1600" b="1" u="sng" dirty="0" smtClean="0">
                <a:solidFill>
                  <a:srgbClr val="4F6228"/>
                </a:solidFill>
                <a:latin typeface="Arial" pitchFamily="34" charset="0"/>
                <a:cs typeface="Arial" pitchFamily="34" charset="0"/>
              </a:rPr>
              <a:t>Słupsk, 8 maja</a:t>
            </a:r>
            <a:r>
              <a:rPr lang="en-US" sz="1600" b="1" u="sng" dirty="0" smtClean="0">
                <a:solidFill>
                  <a:srgbClr val="4F6228"/>
                </a:solidFill>
                <a:latin typeface="Arial" pitchFamily="34" charset="0"/>
                <a:cs typeface="Arial" pitchFamily="34" charset="0"/>
              </a:rPr>
              <a:t> 201</a:t>
            </a:r>
            <a:r>
              <a:rPr lang="pl-PL" sz="1600" b="1" u="sng" dirty="0" smtClean="0">
                <a:solidFill>
                  <a:srgbClr val="4F6228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600" b="1" i="0" u="sng" strike="noStrike" cap="none" baseline="0" dirty="0">
              <a:solidFill>
                <a:schemeClr val="dk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092280" y="908720"/>
            <a:ext cx="1655316" cy="16553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PICT0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trzałka w prawo 2"/>
          <p:cNvSpPr/>
          <p:nvPr/>
        </p:nvSpPr>
        <p:spPr>
          <a:xfrm rot="1367089">
            <a:off x="2195736" y="4509120"/>
            <a:ext cx="1368152" cy="504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sz="3200" dirty="0" smtClean="0"/>
              <a:t>Odcinamy zasilanie, poprzez wyjęcie jednego z bezpieczników lub odłączenie przewodu z gniazda nr 22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ICT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Obraz 4" descr="PICT00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trzałka w prawo 5"/>
          <p:cNvSpPr/>
          <p:nvPr/>
        </p:nvSpPr>
        <p:spPr>
          <a:xfrm rot="19479616">
            <a:off x="5814813" y="4569282"/>
            <a:ext cx="1728192" cy="864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7" name="Strzałka w prawo 6"/>
          <p:cNvSpPr/>
          <p:nvPr/>
        </p:nvSpPr>
        <p:spPr>
          <a:xfrm rot="19479616">
            <a:off x="5958829" y="1976996"/>
            <a:ext cx="1728192" cy="8640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 w prawo 7"/>
          <p:cNvSpPr/>
          <p:nvPr/>
        </p:nvSpPr>
        <p:spPr>
          <a:xfrm>
            <a:off x="3851920" y="3429000"/>
            <a:ext cx="1080120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 dirty="0" smtClean="0"/>
              <a:t>100 </a:t>
            </a:r>
            <a:r>
              <a:rPr lang="pl-PL" sz="1600" b="1" dirty="0" err="1" smtClean="0"/>
              <a:t>mA</a:t>
            </a:r>
            <a:endParaRPr lang="pl-PL" sz="1600" b="1" dirty="0"/>
          </a:p>
        </p:txBody>
      </p:sp>
      <p:sp>
        <p:nvSpPr>
          <p:cNvPr id="9" name="Strzałka w prawo 8"/>
          <p:cNvSpPr/>
          <p:nvPr/>
        </p:nvSpPr>
        <p:spPr>
          <a:xfrm>
            <a:off x="6300192" y="3429000"/>
            <a:ext cx="1080120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 dirty="0" smtClean="0"/>
              <a:t>6 A</a:t>
            </a:r>
            <a:endParaRPr lang="pl-PL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>
          <a:xfrm>
            <a:off x="467544" y="2492896"/>
            <a:ext cx="8229600" cy="1997576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W tym momencie na przednim panelu nie powinna świecić się żadna dioda.</a:t>
            </a:r>
          </a:p>
          <a:p>
            <a:pPr>
              <a:buNone/>
            </a:pP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8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Teraz w bezpieczny sposób możemy zdemontować terminal zamontowany </a:t>
            </a:r>
            <a:br>
              <a:rPr lang="pl-PL" sz="3200" dirty="0" smtClean="0"/>
            </a:br>
            <a:r>
              <a:rPr lang="pl-PL" sz="3200" dirty="0" smtClean="0"/>
              <a:t>na jednostce rybackiej. W tym celu odkręcamy pierścień mocujący kabel łączący terminal z zasilaczem a następnie mocowanie.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55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9520" y="857248"/>
            <a:ext cx="6858002" cy="5143501"/>
          </a:xfrm>
          <a:prstGeom prst="rect">
            <a:avLst/>
          </a:prstGeom>
        </p:spPr>
      </p:pic>
      <p:pic>
        <p:nvPicPr>
          <p:cNvPr id="6" name="Obraz 5" descr="PICT00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trzałka w prawo 6"/>
          <p:cNvSpPr/>
          <p:nvPr/>
        </p:nvSpPr>
        <p:spPr>
          <a:xfrm rot="20032071">
            <a:off x="1874151" y="2785344"/>
            <a:ext cx="1872208" cy="9361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 w górę 7"/>
          <p:cNvSpPr/>
          <p:nvPr/>
        </p:nvSpPr>
        <p:spPr>
          <a:xfrm>
            <a:off x="5940152" y="3717032"/>
            <a:ext cx="936104" cy="172819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16624"/>
          </a:xfrm>
        </p:spPr>
        <p:txBody>
          <a:bodyPr/>
          <a:lstStyle/>
          <a:p>
            <a:pPr marL="0" indent="0">
              <a:buNone/>
            </a:pPr>
            <a:r>
              <a:rPr lang="pl-PL" sz="2800" dirty="0" smtClean="0"/>
              <a:t>Kolejnym krokiem jest montaż nowego terminala.</a:t>
            </a:r>
          </a:p>
          <a:p>
            <a:pPr marL="0" indent="0">
              <a:buNone/>
            </a:pPr>
            <a:endParaRPr lang="pl-PL" sz="2800" dirty="0" smtClean="0"/>
          </a:p>
          <a:p>
            <a:pPr marL="0" indent="0">
              <a:buNone/>
            </a:pPr>
            <a:r>
              <a:rPr lang="pl-PL" sz="2800" dirty="0" smtClean="0"/>
              <a:t>Po zamocowaniu nowej anteny możemy  ponownie włączyć zasilanie. W tym celu wkładamy na miejsce wyjęty wcześniej bezpiecznik lub przewód z gniazda nr 22, a po kilku sekundach łączymy akumulatory.</a:t>
            </a:r>
          </a:p>
          <a:p>
            <a:pPr marL="0" indent="0">
              <a:buNone/>
            </a:pPr>
            <a:endParaRPr lang="pl-PL" sz="2800" dirty="0" smtClean="0"/>
          </a:p>
          <a:p>
            <a:pPr marL="0" indent="0">
              <a:buNone/>
            </a:pPr>
            <a:r>
              <a:rPr lang="pl-PL" sz="2800" dirty="0" smtClean="0"/>
              <a:t>Jeżeli cały proces został przeprowadzony prawidłowo, na przednim panelu powinny zaświecić się ponownie dwie pierwsze diody.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4294967295"/>
          </p:nvPr>
        </p:nvSpPr>
        <p:spPr>
          <a:xfrm>
            <a:off x="467544" y="2348880"/>
            <a:ext cx="8229600" cy="2232248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Ostatnim krokiem jest wciśnięcie czerwonego przycisku znajdującego się wewnątrz zasilacza pod świecącą na zielono diodą.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PICT0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trzałka w lewo 6"/>
          <p:cNvSpPr/>
          <p:nvPr/>
        </p:nvSpPr>
        <p:spPr>
          <a:xfrm rot="1401152">
            <a:off x="2855054" y="4113387"/>
            <a:ext cx="1800200" cy="79208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3924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3200" dirty="0" smtClean="0"/>
              <a:t>Zanim przystąpimy do wymiany terminala satelitarnego musimy sprawdzić czy jego zasilanie jest włączone i w jakim trybie  funkcjonuje</a:t>
            </a:r>
          </a:p>
          <a:p>
            <a:pPr marL="0" indent="0" algn="just">
              <a:buNone/>
            </a:pPr>
            <a:endParaRPr lang="pl-PL" sz="3200" dirty="0" smtClean="0"/>
          </a:p>
          <a:p>
            <a:pPr marL="0" indent="0" algn="just">
              <a:buNone/>
            </a:pPr>
            <a:r>
              <a:rPr lang="pl-PL" sz="3200" dirty="0" smtClean="0"/>
              <a:t>Zasilacz wyposażony jest w cztery diody umiejscowione na jego drzwiczkach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389120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To czy terminal jest uruchomiony i działa prawidłowo, możemy sprawdzić włączając </a:t>
            </a:r>
            <a:r>
              <a:rPr lang="pl-PL" sz="3200" dirty="0" err="1" smtClean="0"/>
              <a:t>vCatcha</a:t>
            </a:r>
            <a:r>
              <a:rPr lang="pl-PL" sz="3200" dirty="0" smtClean="0"/>
              <a:t> i sprawdzając siłę sygnału w lewym dolnym rogu okna programu.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dfbf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trzałka w lewo 4"/>
          <p:cNvSpPr/>
          <p:nvPr/>
        </p:nvSpPr>
        <p:spPr>
          <a:xfrm rot="20097535">
            <a:off x="2764175" y="5533202"/>
            <a:ext cx="1224136" cy="57606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99592" y="2996952"/>
            <a:ext cx="7272807" cy="18448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baseline="0" dirty="0" err="1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Dziękuj</a:t>
            </a:r>
            <a:r>
              <a:rPr lang="pl-PL" sz="5400" b="1" i="0" u="none" strike="noStrike" cap="none" baseline="0" dirty="0" err="1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emy</a:t>
            </a:r>
            <a:r>
              <a:rPr lang="en-US" sz="5400" b="1" i="0" u="none" strike="noStrike" cap="none" baseline="0" dirty="0" smtClean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baseline="0" dirty="0" err="1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za</a:t>
            </a:r>
            <a:r>
              <a:rPr lang="en-US" sz="5400" b="1" i="0" u="none" strike="noStrike" cap="none" baseline="0" dirty="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i="0" u="none" strike="noStrike" cap="none" baseline="0" dirty="0" err="1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rPr>
              <a:t>uwagę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</a:p>
        </p:txBody>
      </p:sp>
      <p:sp>
        <p:nvSpPr>
          <p:cNvPr id="180" name="Shape 180"/>
          <p:cNvSpPr/>
          <p:nvPr/>
        </p:nvSpPr>
        <p:spPr>
          <a:xfrm>
            <a:off x="6948264" y="908720"/>
            <a:ext cx="1800870" cy="18008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ICT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2636912"/>
            <a:ext cx="8229600" cy="199757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sz="3200" dirty="0" smtClean="0"/>
              <a:t>Pierwsze dwie od lewej diody świecące się na zielono sygnalizują, że urządzenie zasilane jest w sposób ciągły prądem z sieci elektrycznej jednostki rybackiej</a:t>
            </a:r>
          </a:p>
          <a:p>
            <a:pPr>
              <a:buNone/>
            </a:pP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ICT0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Obraz 4" descr="PICT0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Trzecia od lewej dioda świecąca się na kolor pomarańczowy sygnalizuje, że urządzenie </a:t>
            </a:r>
            <a:br>
              <a:rPr lang="pl-PL" sz="3200" dirty="0" smtClean="0"/>
            </a:br>
            <a:r>
              <a:rPr lang="pl-PL" sz="3200" dirty="0" smtClean="0"/>
              <a:t>w chwili obecnej nie jest zasilane prądem </a:t>
            </a:r>
            <a:br>
              <a:rPr lang="pl-PL" sz="3200" dirty="0" smtClean="0"/>
            </a:br>
            <a:r>
              <a:rPr lang="pl-PL" sz="3200" dirty="0" smtClean="0"/>
              <a:t>z jednostki rybackiej i przeszło na pracę </a:t>
            </a:r>
            <a:br>
              <a:rPr lang="pl-PL" sz="3200" dirty="0" smtClean="0"/>
            </a:br>
            <a:r>
              <a:rPr lang="pl-PL" sz="3200" dirty="0" smtClean="0"/>
              <a:t>z baterii. W tym trybie zasilacz jest w stanie pracować do trzech dni.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ICT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39552" y="2348880"/>
            <a:ext cx="8229600" cy="20695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3200" dirty="0" smtClean="0"/>
              <a:t>Czwarta świecąca na czerwono dioda sygnalizuje, że akumulatory zasilacza są niemal całkowicie rozładowane.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 smtClean="0"/>
              <a:t>Gdy wiemy już w jakim trybie funkcjonuje zasilacz możemy przystąpić do dalszych czynności. </a:t>
            </a:r>
          </a:p>
          <a:p>
            <a:pPr marL="0" indent="0" algn="just">
              <a:buNone/>
            </a:pPr>
            <a:r>
              <a:rPr lang="pl-PL" sz="3200" dirty="0" smtClean="0"/>
              <a:t>Pierwszą z nich jest wyłączenie zasilania terminala satelitarnego. W tym celu:</a:t>
            </a:r>
          </a:p>
          <a:p>
            <a:pPr marL="0" indent="0" algn="just">
              <a:buNone/>
            </a:pPr>
            <a:endParaRPr lang="pl-PL" sz="3200" dirty="0" smtClean="0"/>
          </a:p>
          <a:p>
            <a:pPr marL="273050" indent="-273050" algn="just"/>
            <a:r>
              <a:rPr lang="pl-PL" sz="3200" dirty="0" smtClean="0"/>
              <a:t>Wewnątrz zasilacza zdejmujemy z jednej strony przewód łączący akumulatory</a:t>
            </a:r>
          </a:p>
          <a:p>
            <a:pPr>
              <a:buNone/>
            </a:pP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epływ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rzepły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rzepły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271</TotalTime>
  <Words>262</Words>
  <Application>Microsoft Office PowerPoint</Application>
  <PresentationFormat>Pokaz na ekranie (4:3)</PresentationFormat>
  <Paragraphs>25</Paragraphs>
  <Slides>22</Slides>
  <Notes>2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3" baseType="lpstr">
      <vt:lpstr>Przepływ</vt:lpstr>
      <vt:lpstr>Wymiana terminali satelitarnych TT-3026   Wydział Centrum Monitorowania Rybołówstwa Słupsk, 8 maja 2013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Dziękujemy za uwagę   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Wymiana terminali satelitarnych TT-3026</dc:title>
  <dc:creator>Filip Rybicki</dc:creator>
  <cp:lastModifiedBy>M</cp:lastModifiedBy>
  <cp:revision>29</cp:revision>
  <dcterms:modified xsi:type="dcterms:W3CDTF">2013-05-10T07:44:41Z</dcterms:modified>
</cp:coreProperties>
</file>